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Your role: connect, do not advise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Notice a possible need after a foreclosure.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Start a respectful, private conversation.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Connect the person with the specialist team.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You are not asked to give legal advice.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Listen first. Make a careful introduction.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What are surplus funds?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Money may remain after a sale pays debts and permitted costs.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It may be called surplus funds or excess proceeds.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Rules depend on the state and type of sale.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A possible balance does not confirm eligibility.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Records and local rules must be reviewed.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Who may have a claim?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A former owner may be eligible.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A co-owner, heir, or estate may also have rights.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Eligibility can be complex.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The specialist team reviews the facts and local rules.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Do not decide who qualifies.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Notice a possible opportunity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A recent foreclosure or tax sale.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Questions about what happened to the sale proceeds.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Uncertainty about money left after the sale.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Ask open questions; never promise a result.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Possible opportunity is not a guarantee.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Start with care and consent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Be empathetic, private, and pressure-free.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Explain that you can make an introduction.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Ask permission before sharing their details.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Do not request sensitive documents unless asked.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Respect builds trust.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Collect only what is known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Name and best contact details.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Property address, county, and state.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Approximate sale date, if known.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Mark unknown details as unknown; do not guess.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Share only information you have permission to share.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Submit the referral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Open the CashAfterForeclosure referral form in the back office.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Your signed-in partner details attach automatically.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Enter accurate facts and confirm consent.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Keep notes brief and relevant.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No second partner signup is needed.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What happens next?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The team may review public records.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They check whether a possible surplus exists.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They explain deadlines, eligibility, and next steps.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A local attorney or specialist may be appropriate.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Outcomes depend on facts and local law.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Referral terms and privacy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The team handles follow-up after your introduction.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Protect the person’s private information.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The program states a 50/50 split.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Confirm current written terms and eligibility before promising payment.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Never guarantee funds, timing, or a payout.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CASHAFTERFORECLOSURE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Your quick checklist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Make a respectful introduction.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Get permission to share contact details.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Provide accurate contact and property information.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Submit through the back office; let the team follow up.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Meet. Greet. Refer. We handle the rest.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